
<file path=[Content_Types].xml><?xml version="1.0" encoding="utf-8"?>
<Types xmlns="http://schemas.openxmlformats.org/package/2006/content-types">
  <Default Extension="bmp" ContentType="image/bmp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0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149DA7E-9DA6-4899-88DF-0E29AEEF9EDD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BA2196-3DE2-459D-9BDB-D7FDCAA8DBD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345672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BA2196-3DE2-459D-9BDB-D7FDCAA8DBD8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37119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9A267C-AA79-4029-805E-197CB5B60D6A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learnweatherhappens.xweather.org, 2006</a:t>
            </a:r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4750-58AD-4EE3-93DA-20F6D97349D3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0CEFE6-7D83-4881-A122-0EC0D9DFFC4D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learnweatherhappens.xweather.org, 2006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4750-58AD-4EE3-93DA-20F6D97349D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6B258-9AA2-42EF-8F67-F7AA35386834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learnweatherhappens.xweather.org, 2006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4750-58AD-4EE3-93DA-20F6D97349D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EA48B5-8584-4F4C-A9DE-0BC62D1197D6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learnweatherhappens.xweather.org, 2006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4750-58AD-4EE3-93DA-20F6D97349D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3EE3F5-88D1-4839-9609-C46F1B4B92FB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learnweatherhappens.xweather.org, 2006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1C8D4750-58AD-4EE3-93DA-20F6D97349D3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E220C3-C8C7-44F6-9C1B-DFBDBFBFA97B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learnweatherhappens.xweather.org, 2006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4750-58AD-4EE3-93DA-20F6D97349D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1E0F1F-2A82-4DDE-9F0A-AC12B5727BFC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learnweatherhappens.xweather.org, 2006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4750-58AD-4EE3-93DA-20F6D97349D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930548-CD34-4098-86BD-788622E2EC3E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learnweatherhappens.xweather.org, 2006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4750-58AD-4EE3-93DA-20F6D97349D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6D6257-1AA7-464F-88DA-363E29CC67DA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learnweatherhappens.xweather.org, 2006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4750-58AD-4EE3-93DA-20F6D97349D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C1B3FD1-1BAA-4A3B-88BF-845A99ADB245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learnweatherhappens.xweather.org, 2006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4750-58AD-4EE3-93DA-20F6D97349D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19AC99-20B8-470D-BD9C-39B7A4C87111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learnweatherhappens.xweather.org, 2006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8D4750-58AD-4EE3-93DA-20F6D97349D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6FEF5E7-597E-4F97-94C1-E01070972E3B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r>
              <a:rPr lang="en-US" smtClean="0"/>
              <a:t>learnweatherhappens.xweather.org, 2006</a:t>
            </a:r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1C8D4750-58AD-4EE3-93DA-20F6D97349D3}" type="slidenum">
              <a:rPr lang="en-US" smtClean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hf sldNum="0" hdr="0" dt="0"/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bmp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0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ym typeface="Wingdings" pitchFamily="2" charset="2"/>
              </a:rPr>
              <a:t></a:t>
            </a:r>
            <a:r>
              <a:rPr lang="en-US" dirty="0" smtClean="0"/>
              <a:t>Foehn Winds</a:t>
            </a:r>
            <a:r>
              <a:rPr lang="en-US" dirty="0" smtClean="0">
                <a:sym typeface="Wingdings" pitchFamily="2" charset="2"/>
              </a:rPr>
              <a:t>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fear of the</a:t>
            </a:r>
          </a:p>
          <a:p>
            <a:r>
              <a:rPr lang="en-US" dirty="0" smtClean="0"/>
              <a:t> mountains</a:t>
            </a:r>
          </a:p>
          <a:p>
            <a:r>
              <a:rPr lang="en-US" dirty="0" smtClean="0"/>
              <a:t>By: Madison Chambers</a:t>
            </a:r>
            <a:endParaRPr lang="en-US" dirty="0"/>
          </a:p>
        </p:txBody>
      </p:sp>
      <p:pic>
        <p:nvPicPr>
          <p:cNvPr id="2050" name="Picture 2" descr="C:\Documents and Settings\Chambers1.HAYWOOD.000\Local Settings\Temp\Temporary Internet Files\Content.IE5\MFOAEMDS\MC900438203[1].wm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873360"/>
            <a:ext cx="2209800" cy="1787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8959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What??</a:t>
            </a:r>
            <a:r>
              <a:rPr lang="en-US" dirty="0" smtClean="0">
                <a:sym typeface="Wingdings" pitchFamily="2" charset="2"/>
              </a:rPr>
              <a:t>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172" y="1447800"/>
            <a:ext cx="8229600" cy="470916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~</a:t>
            </a:r>
            <a:r>
              <a:rPr lang="en-US" dirty="0" smtClean="0"/>
              <a:t>Along the eastern slopes of the Rockies, the Chinook or the Foehn wind provides a welcome respite from the long winter.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~The Foehn wind has a rapid and strong change in weather.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600" dirty="0" smtClean="0">
                <a:solidFill>
                  <a:srgbClr val="FF0000"/>
                </a:solidFill>
              </a:rPr>
              <a:t>1999@weatheronline123rf.com/</a:t>
            </a:r>
            <a:r>
              <a:rPr lang="en-US" sz="1600" dirty="0" err="1" smtClean="0">
                <a:solidFill>
                  <a:srgbClr val="FF0000"/>
                </a:solidFill>
              </a:rPr>
              <a:t>stockphotofoehn</a:t>
            </a:r>
            <a:r>
              <a:rPr lang="en-US" sz="1600" dirty="0" smtClean="0">
                <a:solidFill>
                  <a:srgbClr val="FF0000"/>
                </a:solidFill>
              </a:rPr>
              <a:t>\</a:t>
            </a:r>
            <a:r>
              <a:rPr lang="en-US" sz="1600" dirty="0" err="1" smtClean="0">
                <a:solidFill>
                  <a:srgbClr val="FF0000"/>
                </a:solidFill>
              </a:rPr>
              <a:t>windsinthemountains</a:t>
            </a:r>
            <a:endParaRPr lang="en-US" sz="1600" dirty="0">
              <a:solidFill>
                <a:srgbClr val="FF0000"/>
              </a:solidFill>
            </a:endParaRPr>
          </a:p>
        </p:txBody>
      </p:sp>
      <p:pic>
        <p:nvPicPr>
          <p:cNvPr id="3075" name="Picture 3" descr="C:\Documents and Settings\Chambers1.HAYWOOD.000\Local Settings\Temp\Temporary Internet Files\Content.IE5\MFOAEMDS\MC900441136[1]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3600" y="4212771"/>
            <a:ext cx="3200400" cy="24635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3938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How long??</a:t>
            </a:r>
            <a:r>
              <a:rPr lang="en-US" sz="3600" dirty="0" smtClean="0">
                <a:sym typeface="Wingdings" pitchFamily="2" charset="2"/>
              </a:rPr>
              <a:t></a:t>
            </a:r>
            <a:endParaRPr lang="en-US" sz="36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en-US" sz="2800" dirty="0" smtClean="0"/>
              <a:t>~less than an hour</a:t>
            </a:r>
          </a:p>
          <a:p>
            <a:r>
              <a:rPr lang="en-US" sz="2800" dirty="0" smtClean="0"/>
              <a:t>             </a:t>
            </a:r>
          </a:p>
          <a:p>
            <a:r>
              <a:rPr lang="en-US" sz="2800" dirty="0" smtClean="0"/>
              <a:t>to…</a:t>
            </a:r>
            <a:endParaRPr lang="en-US" sz="2800" dirty="0"/>
          </a:p>
          <a:p>
            <a:endParaRPr lang="en-US" sz="2800" dirty="0" smtClean="0"/>
          </a:p>
          <a:p>
            <a:r>
              <a:rPr lang="en-US" sz="2800" dirty="0" smtClean="0"/>
              <a:t>~several days</a:t>
            </a:r>
            <a:endParaRPr lang="en-US" sz="2800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600" y="838200"/>
            <a:ext cx="5216751" cy="485378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048000" y="6485948"/>
            <a:ext cx="2895600" cy="365125"/>
          </a:xfrm>
        </p:spPr>
        <p:txBody>
          <a:bodyPr>
            <a:noAutofit/>
          </a:bodyPr>
          <a:lstStyle/>
          <a:p>
            <a:r>
              <a:rPr lang="en-US" sz="1600" dirty="0" smtClean="0"/>
              <a:t>Southercaliforniacurse.comcaliforniacurse.2012rosemarysotel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4630917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What causes</a:t>
            </a:r>
            <a:r>
              <a:rPr lang="en-US" sz="3600" dirty="0" smtClean="0">
                <a:sym typeface="Wingdings" pitchFamily="2" charset="2"/>
              </a:rPr>
              <a:t></a:t>
            </a:r>
            <a:endParaRPr lang="en-US" sz="36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endParaRPr lang="en-US" sz="2800" dirty="0" smtClean="0"/>
          </a:p>
          <a:p>
            <a:r>
              <a:rPr lang="en-US" sz="2800" dirty="0" smtClean="0"/>
              <a:t>~temperature changes</a:t>
            </a:r>
          </a:p>
          <a:p>
            <a:endParaRPr lang="en-US" sz="2800" dirty="0"/>
          </a:p>
          <a:p>
            <a:endParaRPr lang="en-US" sz="2800" dirty="0" smtClean="0"/>
          </a:p>
          <a:p>
            <a:endParaRPr lang="en-US" sz="2800" dirty="0"/>
          </a:p>
          <a:p>
            <a:r>
              <a:rPr lang="en-US" sz="2800" dirty="0" smtClean="0"/>
              <a:t>~drops of humidity</a:t>
            </a:r>
          </a:p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041430"/>
            <a:ext cx="5111750" cy="4316353"/>
          </a:xfrm>
        </p:spPr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324600"/>
            <a:ext cx="2895600" cy="365125"/>
          </a:xfrm>
        </p:spPr>
        <p:txBody>
          <a:bodyPr>
            <a:noAutofit/>
          </a:bodyPr>
          <a:lstStyle/>
          <a:p>
            <a:r>
              <a:rPr lang="en-US" sz="1600" dirty="0" smtClean="0"/>
              <a:t>Genevalunch.comstrongfoehnwindsthroughvalis.2013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283401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When??</a:t>
            </a:r>
            <a:r>
              <a:rPr lang="en-US" sz="3600" dirty="0" smtClean="0">
                <a:sym typeface="Wingdings" pitchFamily="2" charset="2"/>
              </a:rPr>
              <a:t></a:t>
            </a:r>
            <a:endParaRPr lang="en-US" sz="36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endParaRPr lang="en-US" sz="2800" dirty="0" smtClean="0"/>
          </a:p>
          <a:p>
            <a:r>
              <a:rPr lang="en-US" sz="2800" dirty="0" smtClean="0"/>
              <a:t>~out of 30 yrs. 20.5 days on average</a:t>
            </a:r>
            <a:endParaRPr lang="en-US" sz="2800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489300"/>
            <a:ext cx="5111750" cy="3420612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</p:pic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smtClean="0"/>
              <a:t>learnweatherhappens.xweather.org, 2006..1999@weatheronline.123rf.com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80329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Damage</a:t>
            </a:r>
            <a:r>
              <a:rPr lang="en-US" sz="3600" dirty="0" smtClean="0">
                <a:sym typeface="Wingdings" pitchFamily="2" charset="2"/>
              </a:rPr>
              <a:t>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en-US" sz="2000" dirty="0" smtClean="0"/>
              <a:t>~snow melting</a:t>
            </a:r>
          </a:p>
          <a:p>
            <a:r>
              <a:rPr lang="en-US" sz="2000" dirty="0" smtClean="0"/>
              <a:t>~drops in humidity </a:t>
            </a:r>
          </a:p>
          <a:p>
            <a:r>
              <a:rPr lang="en-US" sz="2000" dirty="0" smtClean="0"/>
              <a:t>~loss of  (2.5cm) 1in of ice out of our lakes and rivers/per hour</a:t>
            </a:r>
          </a:p>
          <a:p>
            <a:r>
              <a:rPr lang="en-US" sz="2000" dirty="0" smtClean="0"/>
              <a:t>~soil loss</a:t>
            </a:r>
          </a:p>
          <a:p>
            <a:r>
              <a:rPr lang="en-US" sz="2000" dirty="0" smtClean="0"/>
              <a:t>~red belt</a:t>
            </a:r>
          </a:p>
          <a:p>
            <a:r>
              <a:rPr lang="en-US" sz="2000" dirty="0" smtClean="0"/>
              <a:t>~trees die</a:t>
            </a:r>
          </a:p>
          <a:p>
            <a:r>
              <a:rPr lang="en-US" sz="2000" dirty="0" smtClean="0"/>
              <a:t>~covering that protects grass and other plants dies</a:t>
            </a:r>
            <a:endParaRPr lang="en-US" sz="20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1371600"/>
            <a:ext cx="4339912" cy="3539331"/>
          </a:xfr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600" dirty="0" err="1" smtClean="0">
                <a:solidFill>
                  <a:srgbClr val="FF0000"/>
                </a:solidFill>
              </a:rPr>
              <a:t>Giannini,ajmalone</a:t>
            </a:r>
            <a:r>
              <a:rPr lang="en-US" sz="1600" dirty="0" smtClean="0">
                <a:solidFill>
                  <a:srgbClr val="FF0000"/>
                </a:solidFill>
              </a:rPr>
              <a:t>/</a:t>
            </a:r>
            <a:r>
              <a:rPr lang="en-US" sz="1600" dirty="0" err="1" smtClean="0">
                <a:solidFill>
                  <a:srgbClr val="FF0000"/>
                </a:solidFill>
              </a:rPr>
              <a:t>Dapiotrowski,TA</a:t>
            </a:r>
            <a:r>
              <a:rPr lang="en-US" sz="1600" dirty="0" smtClean="0">
                <a:solidFill>
                  <a:srgbClr val="FF0000"/>
                </a:solidFill>
              </a:rPr>
              <a:t>(1986)</a:t>
            </a:r>
            <a:r>
              <a:rPr lang="en-US" sz="1600" dirty="0" err="1" smtClean="0">
                <a:solidFill>
                  <a:srgbClr val="FF0000"/>
                </a:solidFill>
              </a:rPr>
              <a:t>irritationcentrum.anewclinicalweather</a:t>
            </a:r>
            <a:endParaRPr lang="en-US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4162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3008313" cy="116205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Red Belt</a:t>
            </a:r>
            <a:r>
              <a:rPr lang="en-US" sz="3600" dirty="0" smtClean="0">
                <a:sym typeface="Wingdings" pitchFamily="2" charset="2"/>
              </a:rPr>
              <a:t>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304800" y="1524000"/>
            <a:ext cx="3008313" cy="4602163"/>
          </a:xfrm>
        </p:spPr>
        <p:txBody>
          <a:bodyPr>
            <a:normAutofit/>
          </a:bodyPr>
          <a:lstStyle/>
          <a:p>
            <a:r>
              <a:rPr lang="en-US" sz="3600" dirty="0" smtClean="0"/>
              <a:t>~where trees turn red from a  moisture loss\</a:t>
            </a:r>
          </a:p>
          <a:p>
            <a:r>
              <a:rPr lang="en-US" sz="3600" dirty="0" smtClean="0"/>
              <a:t>~needles fall off and the trees turn red </a:t>
            </a:r>
            <a:endParaRPr lang="en-US" sz="36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0" y="762000"/>
            <a:ext cx="4680347" cy="54102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learnweatherhappens.xweather.org, 2006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10403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909240"/>
            <a:ext cx="4876800" cy="4734719"/>
          </a:xfrm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 smtClean="0"/>
              <a:t>Interesting</a:t>
            </a:r>
            <a:r>
              <a:rPr lang="en-US" sz="3600" dirty="0" smtClean="0">
                <a:sym typeface="Wingdings" pitchFamily="2" charset="2"/>
              </a:rPr>
              <a:t></a:t>
            </a:r>
            <a:endParaRPr lang="en-US" sz="36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~rise 50 degrees or more very rapid</a:t>
            </a:r>
            <a:endParaRPr lang="en-US" sz="2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819400" y="6675437"/>
            <a:ext cx="2895600" cy="365125"/>
          </a:xfrm>
        </p:spPr>
        <p:txBody>
          <a:bodyPr/>
          <a:lstStyle/>
          <a:p>
            <a:r>
              <a:rPr lang="en-US" sz="1600" dirty="0" smtClean="0"/>
              <a:t>Southdakotaweatherhistoryandtriviaforjanuary,nationalweatherservice/forcastofficeforfebuary8th2006</a:t>
            </a:r>
          </a:p>
          <a:p>
            <a:endParaRPr lang="en-US" dirty="0"/>
          </a:p>
        </p:txBody>
      </p:sp>
      <p:pic>
        <p:nvPicPr>
          <p:cNvPr id="1027" name="Picture 3" descr="C:\Documents and Settings\Chambers1.HAYWOOD.000\Local Settings\Temp\Temporary Internet Files\Content.IE5\Y0Q6SAY7\MC90004877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3611" y="3276600"/>
            <a:ext cx="1633118" cy="18187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1595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95</TotalTime>
  <Words>181</Words>
  <Application>Microsoft Office PowerPoint</Application>
  <PresentationFormat>On-screen Show (4:3)</PresentationFormat>
  <Paragraphs>45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Apex</vt:lpstr>
      <vt:lpstr>Foehn Winds</vt:lpstr>
      <vt:lpstr>What??</vt:lpstr>
      <vt:lpstr>How long??</vt:lpstr>
      <vt:lpstr>What causes</vt:lpstr>
      <vt:lpstr>When??</vt:lpstr>
      <vt:lpstr>Damage</vt:lpstr>
      <vt:lpstr>Red Belt</vt:lpstr>
      <vt:lpstr>Interesting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Foehn Winds</dc:title>
  <dc:creator>Haywood County Schools</dc:creator>
  <cp:lastModifiedBy>Haywood County Schools</cp:lastModifiedBy>
  <cp:revision>10</cp:revision>
  <dcterms:created xsi:type="dcterms:W3CDTF">2013-05-02T12:23:55Z</dcterms:created>
  <dcterms:modified xsi:type="dcterms:W3CDTF">2013-05-03T13:30:59Z</dcterms:modified>
</cp:coreProperties>
</file>